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 varScale="1">
        <p:scale>
          <a:sx n="87" d="100"/>
          <a:sy n="87" d="100"/>
        </p:scale>
        <p:origin x="2928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543AD-C861-4CAC-AC4A-8F3B65CEA29B}" type="datetimeFigureOut">
              <a:rPr lang="da-DK" smtClean="0"/>
              <a:t>26-08-2019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6C02F-1E30-46A0-AF9F-387528871D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29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6C02F-1E30-46A0-AF9F-387528871DC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88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78B3-1C1D-459E-8C23-BE077590456A}" type="datetimeFigureOut">
              <a:rPr lang="da-DK" smtClean="0"/>
              <a:pPr/>
              <a:t>26-08-2019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653D-7F86-48D1-B67F-CD151C25D2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5788" y="776536"/>
            <a:ext cx="5829300" cy="1186624"/>
          </a:xfrm>
        </p:spPr>
        <p:txBody>
          <a:bodyPr>
            <a:normAutofit fontScale="90000"/>
          </a:bodyPr>
          <a:lstStyle/>
          <a:p>
            <a:r>
              <a:rPr lang="da-DK" sz="2200" dirty="0"/>
              <a:t>Research </a:t>
            </a:r>
            <a:r>
              <a:rPr lang="da-DK" sz="2200" dirty="0" err="1"/>
              <a:t>area</a:t>
            </a:r>
            <a:r>
              <a:rPr lang="da-DK" sz="2400" dirty="0"/>
              <a:t/>
            </a:r>
            <a:br>
              <a:rPr lang="da-DK" sz="2400" dirty="0"/>
            </a:br>
            <a:r>
              <a:rPr lang="da-DK" sz="1300" b="1" dirty="0" err="1"/>
              <a:t>Name</a:t>
            </a:r>
            <a:r>
              <a:rPr lang="da-DK" sz="1300" b="1" dirty="0"/>
              <a:t> of PI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300" dirty="0" err="1"/>
              <a:t>Email</a:t>
            </a:r>
            <a:r>
              <a:rPr lang="da-DK" sz="1300" dirty="0"/>
              <a:t> and </a:t>
            </a:r>
            <a:r>
              <a:rPr lang="da-DK" sz="1300" dirty="0" err="1"/>
              <a:t>address</a:t>
            </a:r>
            <a:r>
              <a:rPr lang="da-DK" sz="1300" dirty="0"/>
              <a:t/>
            </a:r>
            <a:br>
              <a:rPr lang="da-DK" sz="1300" dirty="0"/>
            </a:br>
            <a:r>
              <a:rPr lang="da-DK" sz="1300" dirty="0" err="1"/>
              <a:t>Current</a:t>
            </a:r>
            <a:r>
              <a:rPr lang="da-DK" sz="1300" dirty="0"/>
              <a:t> </a:t>
            </a:r>
            <a:r>
              <a:rPr lang="da-DK" sz="1300" dirty="0" err="1"/>
              <a:t>group</a:t>
            </a:r>
            <a:r>
              <a:rPr lang="da-DK" sz="1300" dirty="0"/>
              <a:t> </a:t>
            </a:r>
            <a:r>
              <a:rPr lang="da-DK" sz="1300" dirty="0" err="1"/>
              <a:t>members</a:t>
            </a:r>
            <a:r>
              <a:rPr lang="da-DK" sz="1300" dirty="0"/>
              <a:t> and </a:t>
            </a:r>
            <a:r>
              <a:rPr lang="da-DK" sz="1300" dirty="0" err="1"/>
              <a:t>titles</a:t>
            </a:r>
            <a:r>
              <a:rPr lang="da-DK" sz="1300" dirty="0"/>
              <a:t/>
            </a:r>
            <a:br>
              <a:rPr lang="da-DK" sz="1300" dirty="0"/>
            </a:br>
            <a:r>
              <a:rPr lang="da-DK" sz="1300" dirty="0"/>
              <a:t/>
            </a:r>
            <a:br>
              <a:rPr lang="da-DK" sz="1300" dirty="0"/>
            </a:br>
            <a:r>
              <a:rPr lang="da-DK" sz="1200" dirty="0"/>
              <a:t/>
            </a:r>
            <a:br>
              <a:rPr lang="da-DK" sz="1200" dirty="0"/>
            </a:br>
            <a:endParaRPr lang="da-DK" sz="1200" dirty="0"/>
          </a:p>
        </p:txBody>
      </p:sp>
      <p:cxnSp>
        <p:nvCxnSpPr>
          <p:cNvPr id="7" name="Lige forbindelse 6"/>
          <p:cNvCxnSpPr/>
          <p:nvPr/>
        </p:nvCxnSpPr>
        <p:spPr>
          <a:xfrm>
            <a:off x="414317" y="1784648"/>
            <a:ext cx="6143668" cy="1588"/>
          </a:xfrm>
          <a:prstGeom prst="line">
            <a:avLst/>
          </a:prstGeom>
          <a:ln w="28575">
            <a:solidFill>
              <a:srgbClr val="033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428604" y="5278362"/>
            <a:ext cx="6143668" cy="1588"/>
          </a:xfrm>
          <a:prstGeom prst="line">
            <a:avLst/>
          </a:prstGeom>
          <a:ln w="28575">
            <a:solidFill>
              <a:srgbClr val="033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428604" y="8809064"/>
            <a:ext cx="6143668" cy="1588"/>
          </a:xfrm>
          <a:prstGeom prst="line">
            <a:avLst/>
          </a:prstGeom>
          <a:ln w="28575">
            <a:solidFill>
              <a:srgbClr val="033F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428604" y="2144688"/>
            <a:ext cx="6129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Background</a:t>
            </a:r>
          </a:p>
        </p:txBody>
      </p:sp>
      <p:sp>
        <p:nvSpPr>
          <p:cNvPr id="20" name="Tekstboks 19"/>
          <p:cNvSpPr txBox="1"/>
          <p:nvPr/>
        </p:nvSpPr>
        <p:spPr>
          <a:xfrm>
            <a:off x="377724" y="5559788"/>
            <a:ext cx="384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Projects and </a:t>
            </a:r>
            <a:r>
              <a:rPr lang="da-DK" sz="2000" b="1" dirty="0" err="1"/>
              <a:t>techniques</a:t>
            </a:r>
            <a:endParaRPr lang="da-DK" sz="1000" b="1" dirty="0"/>
          </a:p>
        </p:txBody>
      </p:sp>
      <p:sp>
        <p:nvSpPr>
          <p:cNvPr id="22" name="Tekstboks 21"/>
          <p:cNvSpPr txBox="1"/>
          <p:nvPr/>
        </p:nvSpPr>
        <p:spPr>
          <a:xfrm>
            <a:off x="442892" y="8993060"/>
            <a:ext cx="56504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/>
              <a:t>References, relevant links etc. (</a:t>
            </a:r>
            <a:r>
              <a:rPr lang="da-DK" sz="1000" b="1" dirty="0" err="1"/>
              <a:t>Consider</a:t>
            </a:r>
            <a:r>
              <a:rPr lang="da-DK" sz="1000" b="1" dirty="0"/>
              <a:t> </a:t>
            </a:r>
            <a:r>
              <a:rPr lang="da-DK" sz="1000" b="1" dirty="0" err="1"/>
              <a:t>using</a:t>
            </a:r>
            <a:r>
              <a:rPr lang="da-DK" sz="1000" b="1" dirty="0"/>
              <a:t> </a:t>
            </a:r>
            <a:r>
              <a:rPr lang="da-DK" sz="1000" b="1" dirty="0" err="1"/>
              <a:t>barcodes</a:t>
            </a:r>
            <a:r>
              <a:rPr lang="da-DK" sz="1000" b="1" dirty="0"/>
              <a:t> so the students </a:t>
            </a:r>
            <a:r>
              <a:rPr lang="da-DK" sz="1000" b="1" dirty="0" err="1"/>
              <a:t>can</a:t>
            </a:r>
            <a:r>
              <a:rPr lang="da-DK" sz="1000" b="1" dirty="0"/>
              <a:t> scan </a:t>
            </a:r>
            <a:r>
              <a:rPr lang="da-DK" sz="1000" b="1" dirty="0" err="1"/>
              <a:t>them</a:t>
            </a:r>
            <a:r>
              <a:rPr lang="da-DK" sz="1000" b="1" dirty="0"/>
              <a:t> at the poster)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7203" y="59286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Photo of PI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765300" y="226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371600" y="2247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9FBA0A51-16C9-1D45-8CAF-DDEBD5B9F0E8}"/>
              </a:ext>
            </a:extLst>
          </p:cNvPr>
          <p:cNvSpPr txBox="1"/>
          <p:nvPr/>
        </p:nvSpPr>
        <p:spPr>
          <a:xfrm>
            <a:off x="646571" y="59187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Picture of </a:t>
            </a:r>
          </a:p>
          <a:p>
            <a:r>
              <a:rPr lang="da-DK" dirty="0" err="1"/>
              <a:t>affiliation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603722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33</Words>
  <Application>Microsoft Office PowerPoint</Application>
  <PresentationFormat>A4-papir (210 x 297 mm)</PresentationFormat>
  <Paragraphs>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Research area Name of PI Email and address Current group members and titles   </vt:lpstr>
    </vt:vector>
  </TitlesOfParts>
  <Company>MBI Aarhus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Titel/forskningsområde Hovedvejleder navn Hovedvejleder email og kontor  Øvrige medarbejdere: x lektorer/adjunkter, x TAP, x ph.d. studerende, x speciale/kandidatstuderende, x bachelorstuderende</dc:title>
  <dc:creator>Gregers Andersen</dc:creator>
  <cp:lastModifiedBy>Louise Nygaard Kristensen</cp:lastModifiedBy>
  <cp:revision>36</cp:revision>
  <cp:lastPrinted>2018-01-04T12:43:51Z</cp:lastPrinted>
  <dcterms:created xsi:type="dcterms:W3CDTF">2009-04-16T17:09:16Z</dcterms:created>
  <dcterms:modified xsi:type="dcterms:W3CDTF">2019-08-26T09:45:11Z</dcterms:modified>
</cp:coreProperties>
</file>